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23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edical Expense Prediction"/>
          <p:cNvSpPr txBox="1">
            <a:spLocks noGrp="1"/>
          </p:cNvSpPr>
          <p:nvPr>
            <p:ph type="ctrTitle"/>
          </p:nvPr>
        </p:nvSpPr>
        <p:spPr>
          <a:xfrm>
            <a:off x="1117600" y="-190500"/>
            <a:ext cx="10769600" cy="1884694"/>
          </a:xfrm>
          <a:prstGeom prst="rect">
            <a:avLst/>
          </a:prstGeom>
        </p:spPr>
        <p:txBody>
          <a:bodyPr/>
          <a:lstStyle>
            <a:lvl1pPr defTabSz="461518">
              <a:defRPr sz="632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Medical Expense Prediction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010132"/>
            <a:ext cx="10769600" cy="7181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ecision Tree Regression"/>
          <p:cNvSpPr txBox="1"/>
          <p:nvPr/>
        </p:nvSpPr>
        <p:spPr>
          <a:xfrm>
            <a:off x="8153" y="8979192"/>
            <a:ext cx="56043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Decision Tree Regression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95" y="189892"/>
            <a:ext cx="9359497" cy="8824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andom Forest Regression"/>
          <p:cNvSpPr txBox="1"/>
          <p:nvPr/>
        </p:nvSpPr>
        <p:spPr>
          <a:xfrm>
            <a:off x="62138" y="8966711"/>
            <a:ext cx="597065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Random Forest Regression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6" y="103054"/>
            <a:ext cx="9063564" cy="854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ar Regression = 75.13%…"/>
          <p:cNvSpPr txBox="1">
            <a:spLocks noGrp="1"/>
          </p:cNvSpPr>
          <p:nvPr>
            <p:ph type="subTitle" idx="1"/>
          </p:nvPr>
        </p:nvSpPr>
        <p:spPr>
          <a:xfrm>
            <a:off x="686185" y="1377900"/>
            <a:ext cx="10297920" cy="663097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Linear Regression = 75.13%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 the accuracy over here is around 75 %,so we changed the model to check the accuracy.</a:t>
            </a: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Decision Tree Regressor = 65.75%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Decision Tree Regressor accuracy is lower than Linear Regression. So we move to Random Forest Regressor.</a:t>
            </a:r>
          </a:p>
          <a:p>
            <a:pPr marL="342900" indent="-34290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Random Forest Regressor = 84.20%</a:t>
            </a:r>
          </a:p>
          <a:p>
            <a:pPr algn="l" defTabSz="457200">
              <a:spcBef>
                <a:spcPts val="600"/>
              </a:spcBef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Random Forest Regressor is giving accuracy better than above all models, which is around 84%. </a:t>
            </a:r>
          </a:p>
          <a:p>
            <a:pPr algn="l" defTabSz="457200">
              <a:spcBef>
                <a:spcPts val="700"/>
              </a:spcBef>
              <a:defRPr cap="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CONCLUSION:</a:t>
            </a:r>
          </a:p>
          <a:p>
            <a:pPr algn="l" defTabSz="457200">
              <a:spcBef>
                <a:spcPts val="600"/>
              </a:spcBef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 </a:t>
            </a:r>
            <a:r>
              <a:rPr sz="1800"/>
              <a:t>So Random Forest is giving the best accuracy which is 84.20%.</a:t>
            </a:r>
          </a:p>
        </p:txBody>
      </p:sp>
      <p:sp>
        <p:nvSpPr>
          <p:cNvPr id="155" name="Machine Learning models"/>
          <p:cNvSpPr txBox="1"/>
          <p:nvPr/>
        </p:nvSpPr>
        <p:spPr>
          <a:xfrm>
            <a:off x="659724" y="2069746"/>
            <a:ext cx="586938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200" cap="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Machine Learning models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s we know that our target variable is fare amount charged by the cabs. And fare charges are continuous variable.…"/>
          <p:cNvSpPr txBox="1">
            <a:spLocks noGrp="1"/>
          </p:cNvSpPr>
          <p:nvPr>
            <p:ph type="subTitle" sz="half" idx="1"/>
          </p:nvPr>
        </p:nvSpPr>
        <p:spPr>
          <a:xfrm>
            <a:off x="1281112" y="3617945"/>
            <a:ext cx="8534401" cy="45289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 we know that our target variable is fare amount charged by the cabs. And fare charges are continuous variable.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 we decided to do supervised machine learning. Wherein there are 3 algorithms which are: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Linear Regression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Decision tree Regressor</a:t>
            </a:r>
          </a:p>
          <a:p>
            <a:pPr marL="285750" indent="-285750" algn="l" defTabSz="457200">
              <a:spcBef>
                <a:spcPts val="600"/>
              </a:spcBef>
              <a:buClr>
                <a:srgbClr val="FFFFFF"/>
              </a:buClr>
              <a:buSzPct val="80000"/>
              <a:buChar char="❑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Random Forest Regressor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So, we used these three, one by one and check the accuracy of the same.</a:t>
            </a:r>
          </a:p>
          <a:p>
            <a:pPr algn="l" defTabSz="457200">
              <a:spcBef>
                <a:spcPts val="60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According to the accuracy we decided which model should be used to predict the fare charges of the cab.</a:t>
            </a:r>
          </a:p>
        </p:txBody>
      </p:sp>
      <p:sp>
        <p:nvSpPr>
          <p:cNvPr id="158" name="Machine Learning models"/>
          <p:cNvSpPr txBox="1"/>
          <p:nvPr/>
        </p:nvSpPr>
        <p:spPr>
          <a:xfrm>
            <a:off x="1196391" y="2718738"/>
            <a:ext cx="586938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200" cap="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Machine Learning models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"/>
          <p:cNvSpPr txBox="1"/>
          <p:nvPr/>
        </p:nvSpPr>
        <p:spPr>
          <a:xfrm>
            <a:off x="4247950" y="4295013"/>
            <a:ext cx="424324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 b="1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usiness Problem"/>
          <p:cNvSpPr txBox="1"/>
          <p:nvPr/>
        </p:nvSpPr>
        <p:spPr>
          <a:xfrm>
            <a:off x="3865750" y="1227666"/>
            <a:ext cx="52733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 b="1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Business Problem</a:t>
            </a:r>
          </a:p>
        </p:txBody>
      </p:sp>
      <p:sp>
        <p:nvSpPr>
          <p:cNvPr id="123" name="Predicting Medical Cost using Regression on  medical cost dataset using the features to predict the Target variable i.e., cost/charges.…"/>
          <p:cNvSpPr txBox="1"/>
          <p:nvPr/>
        </p:nvSpPr>
        <p:spPr>
          <a:xfrm>
            <a:off x="1026025" y="3361266"/>
            <a:ext cx="1095275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000000"/>
                </a:solidFill>
              </a:defRPr>
            </a:pPr>
            <a:r>
              <a:t>Predicting Medical Cost using Regression on  medical cost dataset using the features to predict the Target variable i.e., cost/charges.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endParaRPr/>
          </a:p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Features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age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sex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bmi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children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smoker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region</a:t>
            </a:r>
          </a:p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Target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t>charges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"/>
          <p:cNvSpPr txBox="1"/>
          <p:nvPr/>
        </p:nvSpPr>
        <p:spPr>
          <a:xfrm>
            <a:off x="6015977" y="4533899"/>
            <a:ext cx="9728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6" name="Features…"/>
          <p:cNvSpPr txBox="1"/>
          <p:nvPr/>
        </p:nvSpPr>
        <p:spPr>
          <a:xfrm>
            <a:off x="486803" y="2659568"/>
            <a:ext cx="11900694" cy="468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Features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age : age of primary beneficiary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sex : insurance contractor gender, female, male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 B</a:t>
            </a:r>
            <a:r>
              <a:rPr lang="en-US" dirty="0"/>
              <a:t>MI :B</a:t>
            </a:r>
            <a:r>
              <a:rPr dirty="0"/>
              <a:t>ody mass index, providing an understanding of body, weights that are relatively high or low relative to height , </a:t>
            </a:r>
            <a:endParaRPr lang="en-US" dirty="0"/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objective index of body weight (kg / m ^ 2) using the ratio of height to weight, ideally 18.5 to 24.9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children : Number of children covered by health insurance / Number of dependents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smoker : Does smoking (yes/no)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region : the beneficiary's residential area in the US, northeast, southeast, southwest, northwest.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dirty="0"/>
          </a:p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Target </a:t>
            </a:r>
          </a:p>
          <a:p>
            <a:pPr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charges : Individual medical costs billed by health insurance</a:t>
            </a:r>
          </a:p>
        </p:txBody>
      </p:sp>
      <p:sp>
        <p:nvSpPr>
          <p:cNvPr id="127" name="Attributes"/>
          <p:cNvSpPr txBox="1"/>
          <p:nvPr/>
        </p:nvSpPr>
        <p:spPr>
          <a:xfrm>
            <a:off x="5155862" y="1363133"/>
            <a:ext cx="26930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 b="1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Attributes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66252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sources"/>
          <p:cNvSpPr txBox="1"/>
          <p:nvPr/>
        </p:nvSpPr>
        <p:spPr>
          <a:xfrm>
            <a:off x="4727201" y="1566333"/>
            <a:ext cx="290693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 b="1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Resources</a:t>
            </a:r>
          </a:p>
        </p:txBody>
      </p:sp>
      <p:sp>
        <p:nvSpPr>
          <p:cNvPr id="130" name="Kaggle: Platform from where the data was extracted for the analysis…"/>
          <p:cNvSpPr txBox="1"/>
          <p:nvPr/>
        </p:nvSpPr>
        <p:spPr>
          <a:xfrm>
            <a:off x="486803" y="2603497"/>
            <a:ext cx="11889744" cy="48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Kaggle: </a:t>
            </a:r>
            <a:r>
              <a:rPr sz="2800" b="0">
                <a:latin typeface="+mn-lt"/>
                <a:ea typeface="+mn-ea"/>
                <a:cs typeface="+mn-cs"/>
                <a:sym typeface="Helvetica Light"/>
              </a:rPr>
              <a:t>Platform from where the data was extracted for the analysis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sz="2800" b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Jupiter Notebook : </a:t>
            </a:r>
            <a:r>
              <a:rPr sz="2800" b="0">
                <a:latin typeface="+mn-lt"/>
                <a:ea typeface="+mn-ea"/>
                <a:cs typeface="+mn-cs"/>
                <a:sym typeface="Helvetica Light"/>
              </a:rPr>
              <a:t>used for Advance Python programming for Data analysis</a:t>
            </a:r>
          </a:p>
          <a:p>
            <a:pPr algn="l"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b="0">
                <a:latin typeface="+mn-lt"/>
                <a:ea typeface="+mn-ea"/>
                <a:cs typeface="+mn-cs"/>
                <a:sym typeface="Helvetica Light"/>
              </a:rPr>
              <a:t>Libraries used</a:t>
            </a:r>
            <a:r>
              <a:rPr sz="2800"/>
              <a:t> :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NUMPY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PANDAS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SEABORN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MATPLOTLIB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SCIKIT</a:t>
            </a:r>
          </a:p>
          <a:p>
            <a:pPr marL="228600" indent="-228600" algn="l"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SKLEARN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31570">
              <a:srgbClr val="FAFFE1"/>
            </a:gs>
            <a:gs pos="93853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"/>
          <p:cNvSpPr txBox="1"/>
          <p:nvPr/>
        </p:nvSpPr>
        <p:spPr>
          <a:xfrm>
            <a:off x="6553200" y="349249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Text"/>
          <p:cNvSpPr txBox="1"/>
          <p:nvPr/>
        </p:nvSpPr>
        <p:spPr>
          <a:xfrm>
            <a:off x="6438900" y="461644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16" y="2197290"/>
            <a:ext cx="9211113" cy="72879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A682F9-455B-4CF4-A4CC-93F8CAE52065}"/>
              </a:ext>
            </a:extLst>
          </p:cNvPr>
          <p:cNvSpPr txBox="1"/>
          <p:nvPr/>
        </p:nvSpPr>
        <p:spPr>
          <a:xfrm>
            <a:off x="4198886" y="986973"/>
            <a:ext cx="448002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CORRELATION</a:t>
            </a:r>
            <a:endParaRPr kumimoji="0" lang="en-IN" sz="38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5" y="-17047"/>
            <a:ext cx="12477410" cy="883557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"/>
          <p:cNvSpPr txBox="1"/>
          <p:nvPr/>
        </p:nvSpPr>
        <p:spPr>
          <a:xfrm>
            <a:off x="6015977" y="8657166"/>
            <a:ext cx="9728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46405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503583"/>
            <a:ext cx="10742349" cy="879944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Pair Plot"/>
          <p:cNvSpPr txBox="1"/>
          <p:nvPr/>
        </p:nvSpPr>
        <p:spPr>
          <a:xfrm>
            <a:off x="-36951" y="9004299"/>
            <a:ext cx="207203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Pair Plot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17">
              <a:schemeClr val="accent1">
                <a:hueOff val="321133"/>
                <a:satOff val="-12043"/>
                <a:lumOff val="-7113"/>
              </a:schemeClr>
            </a:gs>
            <a:gs pos="23957">
              <a:srgbClr val="FAFFE1"/>
            </a:gs>
            <a:gs pos="87673">
              <a:schemeClr val="accent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9" y="622852"/>
            <a:ext cx="12356002" cy="677186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clusion: People in north have lower bmi compared to people living in the south"/>
          <p:cNvSpPr txBox="1"/>
          <p:nvPr/>
        </p:nvSpPr>
        <p:spPr>
          <a:xfrm>
            <a:off x="781878" y="8380929"/>
            <a:ext cx="1159565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dirty="0"/>
              <a:t>Conclusion: People in north have lower</a:t>
            </a:r>
            <a:endParaRPr lang="en-US" dirty="0"/>
          </a:p>
          <a:p>
            <a:r>
              <a:rPr dirty="0"/>
              <a:t> </a:t>
            </a:r>
            <a:r>
              <a:rPr dirty="0" err="1"/>
              <a:t>bmi</a:t>
            </a:r>
            <a:r>
              <a:rPr dirty="0"/>
              <a:t> compared to people living in the south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3123">
              <a:srgbClr val="E9F2DC"/>
            </a:gs>
            <a:gs pos="34396">
              <a:srgbClr val="FAFFE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42" y="397703"/>
            <a:ext cx="9501116" cy="895819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inear Regression"/>
          <p:cNvSpPr txBox="1"/>
          <p:nvPr/>
        </p:nvSpPr>
        <p:spPr>
          <a:xfrm>
            <a:off x="100702" y="8979192"/>
            <a:ext cx="402143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Linear Regression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Custom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Century Gothic</vt:lpstr>
      <vt:lpstr>Helvetica</vt:lpstr>
      <vt:lpstr>Helvetica Light</vt:lpstr>
      <vt:lpstr>Helvetica Neue</vt:lpstr>
      <vt:lpstr>Gradient</vt:lpstr>
      <vt:lpstr>Medical Expense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Expense Prediction</dc:title>
  <cp:lastModifiedBy>abrocks896@gmail.com</cp:lastModifiedBy>
  <cp:revision>1</cp:revision>
  <dcterms:modified xsi:type="dcterms:W3CDTF">2021-07-22T19:03:31Z</dcterms:modified>
</cp:coreProperties>
</file>